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7"/>
  </p:notesMasterIdLst>
  <p:sldIdLst>
    <p:sldId id="257" r:id="rId5"/>
    <p:sldId id="258" r:id="rId6"/>
  </p:sldIdLst>
  <p:sldSz cx="12192000" cy="6858000"/>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BF"/>
    <a:srgbClr val="1377B1"/>
    <a:srgbClr val="ACA35D"/>
    <a:srgbClr val="117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63" autoAdjust="0"/>
    <p:restoredTop sz="94406" autoAdjust="0"/>
  </p:normalViewPr>
  <p:slideViewPr>
    <p:cSldViewPr>
      <p:cViewPr varScale="1">
        <p:scale>
          <a:sx n="123" d="100"/>
          <a:sy n="123" d="100"/>
        </p:scale>
        <p:origin x="1544"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a:defRPr sz="1200"/>
            </a:lvl1pPr>
          </a:lstStyle>
          <a:p>
            <a:endParaRPr lang="de-DE"/>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a:defRPr sz="1200"/>
            </a:lvl1pPr>
          </a:lstStyle>
          <a:p>
            <a:endParaRPr lang="de-DE"/>
          </a:p>
        </p:txBody>
      </p:sp>
      <p:sp>
        <p:nvSpPr>
          <p:cNvPr id="80900" name="Rectangle 4"/>
          <p:cNvSpPr>
            <a:spLocks noGrp="1" noRot="1" noChangeAspect="1" noChangeArrowheads="1" noTextEdit="1"/>
          </p:cNvSpPr>
          <p:nvPr>
            <p:ph type="sldImg" idx="2"/>
          </p:nvPr>
        </p:nvSpPr>
        <p:spPr bwMode="auto">
          <a:xfrm>
            <a:off x="379413" y="696913"/>
            <a:ext cx="6188075"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a:defRPr sz="1200"/>
            </a:lvl1pPr>
          </a:lstStyle>
          <a:p>
            <a:endParaRPr lang="de-DE"/>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a:defRPr sz="1200"/>
            </a:lvl1pPr>
          </a:lstStyle>
          <a:p>
            <a:fld id="{6EEDFA0A-C567-4167-8B3C-61D4E18EFD79}" type="slidenum">
              <a:rPr lang="de-DE"/>
              <a:pPr/>
              <a:t>‹Nr.›</a:t>
            </a:fld>
            <a:endParaRPr lang="de-DE"/>
          </a:p>
        </p:txBody>
      </p:sp>
    </p:spTree>
    <p:extLst>
      <p:ext uri="{BB962C8B-B14F-4D97-AF65-F5344CB8AC3E}">
        <p14:creationId xmlns:p14="http://schemas.microsoft.com/office/powerpoint/2010/main" val="33435002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2" name="Bild 1"/>
          <p:cNvPicPr>
            <a:picLocks noChangeAspect="1"/>
          </p:cNvPicPr>
          <p:nvPr/>
        </p:nvPicPr>
        <p:blipFill rotWithShape="1">
          <a:blip r:embed="rId2" cstate="screen">
            <a:extLst>
              <a:ext uri="{28A0092B-C50C-407E-A947-70E740481C1C}">
                <a14:useLocalDpi xmlns:a14="http://schemas.microsoft.com/office/drawing/2010/main"/>
              </a:ext>
            </a:extLst>
          </a:blip>
          <a:srcRect l="-3650"/>
          <a:stretch/>
        </p:blipFill>
        <p:spPr>
          <a:xfrm>
            <a:off x="5443" y="44624"/>
            <a:ext cx="12192000" cy="6858001"/>
          </a:xfrm>
          <a:prstGeom prst="rect">
            <a:avLst/>
          </a:prstGeom>
        </p:spPr>
      </p:pic>
      <p:sp>
        <p:nvSpPr>
          <p:cNvPr id="10" name="Textplatzhalter 9"/>
          <p:cNvSpPr>
            <a:spLocks noGrp="1"/>
          </p:cNvSpPr>
          <p:nvPr>
            <p:ph type="body" sz="quarter" idx="10"/>
          </p:nvPr>
        </p:nvSpPr>
        <p:spPr>
          <a:xfrm>
            <a:off x="4797911" y="4945930"/>
            <a:ext cx="7394089" cy="528149"/>
          </a:xfrm>
          <a:solidFill>
            <a:schemeClr val="accent2"/>
          </a:solidFill>
        </p:spPr>
        <p:txBody>
          <a:bodyPr tIns="36000" bIns="0" anchor="ctr" anchorCtr="0">
            <a:noAutofit/>
          </a:bodyPr>
          <a:lstStyle>
            <a:lvl1pPr marL="0" indent="0">
              <a:buNone/>
              <a:defRPr sz="3600" b="0" i="0" cap="all" baseline="0">
                <a:latin typeface="Open Sans Condensed" charset="0"/>
                <a:ea typeface="Open Sans Condensed" charset="0"/>
                <a:cs typeface="Open Sans Condense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de-DE"/>
              <a:t>Mastertextformat bearbeiten</a:t>
            </a:r>
          </a:p>
        </p:txBody>
      </p:sp>
      <p:sp>
        <p:nvSpPr>
          <p:cNvPr id="11" name="Textplatzhalter 9"/>
          <p:cNvSpPr>
            <a:spLocks noGrp="1"/>
          </p:cNvSpPr>
          <p:nvPr>
            <p:ph type="body" sz="quarter" idx="11"/>
          </p:nvPr>
        </p:nvSpPr>
        <p:spPr>
          <a:xfrm>
            <a:off x="5326060" y="5474079"/>
            <a:ext cx="6865940" cy="528149"/>
          </a:xfrm>
          <a:solidFill>
            <a:srgbClr val="0087BD"/>
          </a:solidFill>
        </p:spPr>
        <p:txBody>
          <a:bodyPr tIns="36000" bIns="0" anchor="ctr" anchorCtr="0">
            <a:noAutofit/>
          </a:bodyPr>
          <a:lstStyle>
            <a:lvl1pPr marL="0" indent="0">
              <a:buNone/>
              <a:defRPr sz="3600" b="0" i="0" cap="all" baseline="0">
                <a:solidFill>
                  <a:schemeClr val="bg1"/>
                </a:solidFill>
                <a:latin typeface="Open Sans Condensed Light" charset="0"/>
                <a:ea typeface="Open Sans Condensed Light" charset="0"/>
                <a:cs typeface="Open Sans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de-DE"/>
              <a:t>Mastertextformat bearbeiten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elfolie">
    <p:spTree>
      <p:nvGrpSpPr>
        <p:cNvPr id="1" name=""/>
        <p:cNvGrpSpPr/>
        <p:nvPr/>
      </p:nvGrpSpPr>
      <p:grpSpPr>
        <a:xfrm>
          <a:off x="0" y="0"/>
          <a:ext cx="0" cy="0"/>
          <a:chOff x="0" y="0"/>
          <a:chExt cx="0" cy="0"/>
        </a:xfrm>
      </p:grpSpPr>
      <p:sp>
        <p:nvSpPr>
          <p:cNvPr id="10" name="Textplatzhalter 9"/>
          <p:cNvSpPr>
            <a:spLocks noGrp="1"/>
          </p:cNvSpPr>
          <p:nvPr>
            <p:ph type="body" sz="quarter" idx="10"/>
          </p:nvPr>
        </p:nvSpPr>
        <p:spPr>
          <a:xfrm>
            <a:off x="4797911" y="4945930"/>
            <a:ext cx="7394089" cy="528149"/>
          </a:xfrm>
          <a:solidFill>
            <a:schemeClr val="accent2"/>
          </a:solidFill>
        </p:spPr>
        <p:txBody>
          <a:bodyPr tIns="36000" bIns="0" anchor="ctr" anchorCtr="0">
            <a:noAutofit/>
          </a:bodyPr>
          <a:lstStyle>
            <a:lvl1pPr marL="0" indent="0">
              <a:buNone/>
              <a:defRPr sz="3600" b="0" i="0" cap="all" baseline="0">
                <a:latin typeface="Open Sans Condensed" charset="0"/>
                <a:ea typeface="Open Sans Condensed" charset="0"/>
                <a:cs typeface="Open Sans Condensed"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de-DE"/>
              <a:t>Mastertextformat bearbeiten</a:t>
            </a:r>
          </a:p>
        </p:txBody>
      </p:sp>
      <p:sp>
        <p:nvSpPr>
          <p:cNvPr id="11" name="Textplatzhalter 9"/>
          <p:cNvSpPr>
            <a:spLocks noGrp="1"/>
          </p:cNvSpPr>
          <p:nvPr>
            <p:ph type="body" sz="quarter" idx="11"/>
          </p:nvPr>
        </p:nvSpPr>
        <p:spPr>
          <a:xfrm>
            <a:off x="5326060" y="5474079"/>
            <a:ext cx="6865940" cy="528149"/>
          </a:xfrm>
          <a:solidFill>
            <a:srgbClr val="0087BD"/>
          </a:solidFill>
        </p:spPr>
        <p:txBody>
          <a:bodyPr tIns="36000" bIns="0" anchor="ctr" anchorCtr="0">
            <a:noAutofit/>
          </a:bodyPr>
          <a:lstStyle>
            <a:lvl1pPr marL="0" indent="0">
              <a:buNone/>
              <a:defRPr sz="3600" b="0" i="0" cap="all" baseline="0">
                <a:solidFill>
                  <a:schemeClr val="bg1"/>
                </a:solidFill>
                <a:latin typeface="Open Sans Condensed Light" charset="0"/>
                <a:ea typeface="Open Sans Condensed Light" charset="0"/>
                <a:cs typeface="Open Sans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de-DE"/>
              <a:t>Mastertextformat bearbeiten</a:t>
            </a:r>
          </a:p>
        </p:txBody>
      </p:sp>
    </p:spTree>
    <p:extLst>
      <p:ext uri="{BB962C8B-B14F-4D97-AF65-F5344CB8AC3E}">
        <p14:creationId xmlns:p14="http://schemas.microsoft.com/office/powerpoint/2010/main" val="6933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B171E27-19C6-B24F-9FE8-12765333241A}"/>
              </a:ext>
            </a:extLst>
          </p:cNvPr>
          <p:cNvPicPr>
            <a:picLocks noChangeAspect="1"/>
          </p:cNvPicPr>
          <p:nvPr userDrawn="1"/>
        </p:nvPicPr>
        <p:blipFill>
          <a:blip r:embed="rId2"/>
          <a:stretch>
            <a:fillRect/>
          </a:stretch>
        </p:blipFill>
        <p:spPr>
          <a:xfrm>
            <a:off x="9224682" y="233083"/>
            <a:ext cx="2759349" cy="521149"/>
          </a:xfrm>
          <a:prstGeom prst="rect">
            <a:avLst/>
          </a:prstGeom>
        </p:spPr>
      </p:pic>
      <p:sp>
        <p:nvSpPr>
          <p:cNvPr id="5" name="Textfeld 4">
            <a:extLst>
              <a:ext uri="{FF2B5EF4-FFF2-40B4-BE49-F238E27FC236}">
                <a16:creationId xmlns:a16="http://schemas.microsoft.com/office/drawing/2014/main" id="{A8058D14-DC9D-7449-A777-66488FCBAC78}"/>
              </a:ext>
            </a:extLst>
          </p:cNvPr>
          <p:cNvSpPr txBox="1"/>
          <p:nvPr userDrawn="1"/>
        </p:nvSpPr>
        <p:spPr>
          <a:xfrm>
            <a:off x="10284903" y="664232"/>
            <a:ext cx="1699128" cy="180000"/>
          </a:xfrm>
          <a:prstGeom prst="rect">
            <a:avLst/>
          </a:prstGeom>
          <a:solidFill>
            <a:srgbClr val="EF7C00"/>
          </a:solidFill>
        </p:spPr>
        <p:txBody>
          <a:bodyPr wrap="square" rtlCol="0" anchor="ctr">
            <a:spAutoFit/>
          </a:bodyPr>
          <a:lstStyle/>
          <a:p>
            <a:pPr algn="r"/>
            <a:r>
              <a:rPr lang="de-DE" sz="1200" dirty="0">
                <a:solidFill>
                  <a:schemeClr val="bg1"/>
                </a:solidFill>
                <a:latin typeface="+mj-lt"/>
                <a:ea typeface="Open Sans Condensed Light" panose="020B0306030504020204" pitchFamily="34" charset="0"/>
                <a:cs typeface="Open Sans Condensed Light" panose="020B0306030504020204" pitchFamily="34" charset="0"/>
              </a:rPr>
              <a:t>IM DIENST FÜR JESUS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10" name="Bildplatzhalter 9"/>
          <p:cNvSpPr>
            <a:spLocks noGrp="1"/>
          </p:cNvSpPr>
          <p:nvPr>
            <p:ph type="pic" sz="quarter" idx="12"/>
          </p:nvPr>
        </p:nvSpPr>
        <p:spPr>
          <a:xfrm>
            <a:off x="0" y="1185863"/>
            <a:ext cx="12192000" cy="5672137"/>
          </a:xfrm>
        </p:spPr>
        <p:txBody>
          <a:bodyPr/>
          <a:lstStyle/>
          <a:p>
            <a:r>
              <a:rPr lang="de-DE"/>
              <a:t>Bild auf Platzhalter ziehen oder durch Klicken auf Symbol hinzufügen</a:t>
            </a:r>
          </a:p>
        </p:txBody>
      </p:sp>
      <p:pic>
        <p:nvPicPr>
          <p:cNvPr id="5" name="Grafik 4">
            <a:extLst>
              <a:ext uri="{FF2B5EF4-FFF2-40B4-BE49-F238E27FC236}">
                <a16:creationId xmlns:a16="http://schemas.microsoft.com/office/drawing/2014/main" id="{3526996A-6395-6B49-97F3-9C2FA30E6882}"/>
              </a:ext>
            </a:extLst>
          </p:cNvPr>
          <p:cNvPicPr>
            <a:picLocks noChangeAspect="1"/>
          </p:cNvPicPr>
          <p:nvPr userDrawn="1"/>
        </p:nvPicPr>
        <p:blipFill>
          <a:blip r:embed="rId2"/>
          <a:stretch>
            <a:fillRect/>
          </a:stretch>
        </p:blipFill>
        <p:spPr>
          <a:xfrm>
            <a:off x="9224682" y="233083"/>
            <a:ext cx="2759349" cy="521149"/>
          </a:xfrm>
          <a:prstGeom prst="rect">
            <a:avLst/>
          </a:prstGeom>
        </p:spPr>
      </p:pic>
      <p:sp>
        <p:nvSpPr>
          <p:cNvPr id="6" name="Textfeld 5">
            <a:extLst>
              <a:ext uri="{FF2B5EF4-FFF2-40B4-BE49-F238E27FC236}">
                <a16:creationId xmlns:a16="http://schemas.microsoft.com/office/drawing/2014/main" id="{0015D358-3B2A-D24C-8261-33C3DA2EA33B}"/>
              </a:ext>
            </a:extLst>
          </p:cNvPr>
          <p:cNvSpPr txBox="1"/>
          <p:nvPr userDrawn="1"/>
        </p:nvSpPr>
        <p:spPr>
          <a:xfrm>
            <a:off x="10284903" y="664232"/>
            <a:ext cx="1699128" cy="180000"/>
          </a:xfrm>
          <a:prstGeom prst="rect">
            <a:avLst/>
          </a:prstGeom>
          <a:solidFill>
            <a:srgbClr val="EF7C00"/>
          </a:solidFill>
        </p:spPr>
        <p:txBody>
          <a:bodyPr wrap="square" rtlCol="0" anchor="ctr">
            <a:spAutoFit/>
          </a:bodyPr>
          <a:lstStyle/>
          <a:p>
            <a:pPr algn="r"/>
            <a:r>
              <a:rPr lang="de-DE" sz="1200" dirty="0">
                <a:solidFill>
                  <a:schemeClr val="bg1"/>
                </a:solidFill>
                <a:latin typeface="+mj-lt"/>
                <a:ea typeface="Open Sans Condensed Light" panose="020B0306030504020204" pitchFamily="34" charset="0"/>
                <a:cs typeface="Open Sans Condensed Light" panose="020B0306030504020204" pitchFamily="34" charset="0"/>
              </a:rPr>
              <a:t>IM DIENST FÜR JESUS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ild rechts">
    <p:spTree>
      <p:nvGrpSpPr>
        <p:cNvPr id="1" name=""/>
        <p:cNvGrpSpPr/>
        <p:nvPr/>
      </p:nvGrpSpPr>
      <p:grpSpPr>
        <a:xfrm>
          <a:off x="0" y="0"/>
          <a:ext cx="0" cy="0"/>
          <a:chOff x="0" y="0"/>
          <a:chExt cx="0" cy="0"/>
        </a:xfrm>
      </p:grpSpPr>
      <p:sp>
        <p:nvSpPr>
          <p:cNvPr id="9" name="Bildplatzhalter 9"/>
          <p:cNvSpPr>
            <a:spLocks noGrp="1"/>
          </p:cNvSpPr>
          <p:nvPr>
            <p:ph type="pic" sz="quarter" idx="12"/>
          </p:nvPr>
        </p:nvSpPr>
        <p:spPr>
          <a:xfrm>
            <a:off x="6100762" y="1185863"/>
            <a:ext cx="6091237" cy="5672137"/>
          </a:xfrm>
        </p:spPr>
        <p:txBody>
          <a:bodyPr/>
          <a:lstStyle/>
          <a:p>
            <a:r>
              <a:rPr lang="de-DE"/>
              <a:t>Bild auf Platzhalter ziehen oder durch Klicken auf Symbol hinzufügen</a:t>
            </a:r>
          </a:p>
        </p:txBody>
      </p:sp>
      <p:sp>
        <p:nvSpPr>
          <p:cNvPr id="11" name="Textplatzhalter 10"/>
          <p:cNvSpPr>
            <a:spLocks noGrp="1"/>
          </p:cNvSpPr>
          <p:nvPr>
            <p:ph type="body" sz="quarter" idx="13"/>
          </p:nvPr>
        </p:nvSpPr>
        <p:spPr>
          <a:xfrm>
            <a:off x="342899" y="1371599"/>
            <a:ext cx="5586413" cy="51577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8" name="Grafik 7">
            <a:extLst>
              <a:ext uri="{FF2B5EF4-FFF2-40B4-BE49-F238E27FC236}">
                <a16:creationId xmlns:a16="http://schemas.microsoft.com/office/drawing/2014/main" id="{B72F5006-E35D-F74A-9922-9DA719B3349B}"/>
              </a:ext>
            </a:extLst>
          </p:cNvPr>
          <p:cNvPicPr>
            <a:picLocks noChangeAspect="1"/>
          </p:cNvPicPr>
          <p:nvPr userDrawn="1"/>
        </p:nvPicPr>
        <p:blipFill>
          <a:blip r:embed="rId2"/>
          <a:stretch>
            <a:fillRect/>
          </a:stretch>
        </p:blipFill>
        <p:spPr>
          <a:xfrm>
            <a:off x="9224682" y="233083"/>
            <a:ext cx="2759349" cy="521149"/>
          </a:xfrm>
          <a:prstGeom prst="rect">
            <a:avLst/>
          </a:prstGeom>
        </p:spPr>
      </p:pic>
      <p:sp>
        <p:nvSpPr>
          <p:cNvPr id="10" name="Textfeld 9">
            <a:extLst>
              <a:ext uri="{FF2B5EF4-FFF2-40B4-BE49-F238E27FC236}">
                <a16:creationId xmlns:a16="http://schemas.microsoft.com/office/drawing/2014/main" id="{E8312002-E7D5-E742-9FDF-D81CDCC031C5}"/>
              </a:ext>
            </a:extLst>
          </p:cNvPr>
          <p:cNvSpPr txBox="1"/>
          <p:nvPr userDrawn="1"/>
        </p:nvSpPr>
        <p:spPr>
          <a:xfrm>
            <a:off x="10284903" y="664232"/>
            <a:ext cx="1699128" cy="180000"/>
          </a:xfrm>
          <a:prstGeom prst="rect">
            <a:avLst/>
          </a:prstGeom>
          <a:solidFill>
            <a:srgbClr val="EF7C00"/>
          </a:solidFill>
        </p:spPr>
        <p:txBody>
          <a:bodyPr wrap="square" rtlCol="0" anchor="ctr">
            <a:spAutoFit/>
          </a:bodyPr>
          <a:lstStyle/>
          <a:p>
            <a:pPr algn="r"/>
            <a:r>
              <a:rPr lang="de-DE" sz="1200" dirty="0">
                <a:solidFill>
                  <a:schemeClr val="bg1"/>
                </a:solidFill>
                <a:latin typeface="+mj-lt"/>
                <a:ea typeface="Open Sans Condensed Light" panose="020B0306030504020204" pitchFamily="34" charset="0"/>
                <a:cs typeface="Open Sans Condensed Light" panose="020B0306030504020204" pitchFamily="34" charset="0"/>
              </a:rPr>
              <a:t>IM DIENST FÜR JESUS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Bild links">
    <p:spTree>
      <p:nvGrpSpPr>
        <p:cNvPr id="1" name=""/>
        <p:cNvGrpSpPr/>
        <p:nvPr/>
      </p:nvGrpSpPr>
      <p:grpSpPr>
        <a:xfrm>
          <a:off x="0" y="0"/>
          <a:ext cx="0" cy="0"/>
          <a:chOff x="0" y="0"/>
          <a:chExt cx="0" cy="0"/>
        </a:xfrm>
      </p:grpSpPr>
      <p:sp>
        <p:nvSpPr>
          <p:cNvPr id="12" name="Bildplatzhalter 9"/>
          <p:cNvSpPr>
            <a:spLocks noGrp="1"/>
          </p:cNvSpPr>
          <p:nvPr>
            <p:ph type="pic" sz="quarter" idx="12"/>
          </p:nvPr>
        </p:nvSpPr>
        <p:spPr>
          <a:xfrm>
            <a:off x="0" y="1185863"/>
            <a:ext cx="6091237" cy="5672137"/>
          </a:xfrm>
        </p:spPr>
        <p:txBody>
          <a:bodyPr/>
          <a:lstStyle/>
          <a:p>
            <a:r>
              <a:rPr lang="de-DE"/>
              <a:t>Bild auf Platzhalter ziehen oder durch Klicken auf Symbol hinzufügen</a:t>
            </a:r>
          </a:p>
        </p:txBody>
      </p:sp>
      <p:sp>
        <p:nvSpPr>
          <p:cNvPr id="13" name="Textplatzhalter 10"/>
          <p:cNvSpPr>
            <a:spLocks noGrp="1"/>
          </p:cNvSpPr>
          <p:nvPr>
            <p:ph type="body" sz="quarter" idx="13"/>
          </p:nvPr>
        </p:nvSpPr>
        <p:spPr>
          <a:xfrm>
            <a:off x="6272214" y="1371599"/>
            <a:ext cx="5586413" cy="51577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6" name="Grafik 5">
            <a:extLst>
              <a:ext uri="{FF2B5EF4-FFF2-40B4-BE49-F238E27FC236}">
                <a16:creationId xmlns:a16="http://schemas.microsoft.com/office/drawing/2014/main" id="{6FF4E537-50DA-974C-A78D-7C3015117283}"/>
              </a:ext>
            </a:extLst>
          </p:cNvPr>
          <p:cNvPicPr>
            <a:picLocks noChangeAspect="1"/>
          </p:cNvPicPr>
          <p:nvPr userDrawn="1"/>
        </p:nvPicPr>
        <p:blipFill>
          <a:blip r:embed="rId2"/>
          <a:stretch>
            <a:fillRect/>
          </a:stretch>
        </p:blipFill>
        <p:spPr>
          <a:xfrm>
            <a:off x="9224682" y="233083"/>
            <a:ext cx="2759349" cy="521149"/>
          </a:xfrm>
          <a:prstGeom prst="rect">
            <a:avLst/>
          </a:prstGeom>
        </p:spPr>
      </p:pic>
      <p:sp>
        <p:nvSpPr>
          <p:cNvPr id="7" name="Textfeld 6">
            <a:extLst>
              <a:ext uri="{FF2B5EF4-FFF2-40B4-BE49-F238E27FC236}">
                <a16:creationId xmlns:a16="http://schemas.microsoft.com/office/drawing/2014/main" id="{CF0C282A-1AD8-9846-8278-10B11B0D7397}"/>
              </a:ext>
            </a:extLst>
          </p:cNvPr>
          <p:cNvSpPr txBox="1"/>
          <p:nvPr userDrawn="1"/>
        </p:nvSpPr>
        <p:spPr>
          <a:xfrm>
            <a:off x="10284903" y="664232"/>
            <a:ext cx="1699128" cy="180000"/>
          </a:xfrm>
          <a:prstGeom prst="rect">
            <a:avLst/>
          </a:prstGeom>
          <a:solidFill>
            <a:srgbClr val="EF7C00"/>
          </a:solidFill>
        </p:spPr>
        <p:txBody>
          <a:bodyPr wrap="square" rtlCol="0" anchor="ctr">
            <a:spAutoFit/>
          </a:bodyPr>
          <a:lstStyle/>
          <a:p>
            <a:pPr algn="r"/>
            <a:r>
              <a:rPr lang="de-DE" sz="1200" dirty="0">
                <a:solidFill>
                  <a:schemeClr val="bg1"/>
                </a:solidFill>
                <a:latin typeface="+mj-lt"/>
                <a:ea typeface="Open Sans Condensed Light" panose="020B0306030504020204" pitchFamily="34" charset="0"/>
                <a:cs typeface="Open Sans Condensed Light" panose="020B0306030504020204" pitchFamily="34" charset="0"/>
              </a:rPr>
              <a:t>IM DIENST FÜR JESUS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3" name="Textplatzhalter 10"/>
          <p:cNvSpPr>
            <a:spLocks noGrp="1"/>
          </p:cNvSpPr>
          <p:nvPr>
            <p:ph type="body" sz="quarter" idx="13"/>
          </p:nvPr>
        </p:nvSpPr>
        <p:spPr>
          <a:xfrm>
            <a:off x="365760" y="1371599"/>
            <a:ext cx="11492867" cy="51577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5" name="Grafik 4">
            <a:extLst>
              <a:ext uri="{FF2B5EF4-FFF2-40B4-BE49-F238E27FC236}">
                <a16:creationId xmlns:a16="http://schemas.microsoft.com/office/drawing/2014/main" id="{172C97AC-FFD1-354D-A364-7067FAC98A7E}"/>
              </a:ext>
            </a:extLst>
          </p:cNvPr>
          <p:cNvPicPr>
            <a:picLocks noChangeAspect="1"/>
          </p:cNvPicPr>
          <p:nvPr userDrawn="1"/>
        </p:nvPicPr>
        <p:blipFill>
          <a:blip r:embed="rId2"/>
          <a:stretch>
            <a:fillRect/>
          </a:stretch>
        </p:blipFill>
        <p:spPr>
          <a:xfrm>
            <a:off x="9224682" y="233083"/>
            <a:ext cx="2759349" cy="521149"/>
          </a:xfrm>
          <a:prstGeom prst="rect">
            <a:avLst/>
          </a:prstGeom>
        </p:spPr>
      </p:pic>
      <p:sp>
        <p:nvSpPr>
          <p:cNvPr id="6" name="Textfeld 5">
            <a:extLst>
              <a:ext uri="{FF2B5EF4-FFF2-40B4-BE49-F238E27FC236}">
                <a16:creationId xmlns:a16="http://schemas.microsoft.com/office/drawing/2014/main" id="{FBA71E0F-F89E-8345-AD60-9DED2C79BD87}"/>
              </a:ext>
            </a:extLst>
          </p:cNvPr>
          <p:cNvSpPr txBox="1"/>
          <p:nvPr userDrawn="1"/>
        </p:nvSpPr>
        <p:spPr>
          <a:xfrm>
            <a:off x="10284903" y="664232"/>
            <a:ext cx="1699128" cy="180000"/>
          </a:xfrm>
          <a:prstGeom prst="rect">
            <a:avLst/>
          </a:prstGeom>
          <a:solidFill>
            <a:srgbClr val="EF7C00"/>
          </a:solidFill>
        </p:spPr>
        <p:txBody>
          <a:bodyPr wrap="square" rtlCol="0" anchor="ctr">
            <a:spAutoFit/>
          </a:bodyPr>
          <a:lstStyle/>
          <a:p>
            <a:pPr algn="r"/>
            <a:r>
              <a:rPr lang="de-DE" sz="1200" dirty="0">
                <a:solidFill>
                  <a:schemeClr val="bg1"/>
                </a:solidFill>
                <a:latin typeface="+mj-lt"/>
                <a:ea typeface="Open Sans Condensed Light" panose="020B0306030504020204" pitchFamily="34" charset="0"/>
                <a:cs typeface="Open Sans Condensed Light" panose="020B0306030504020204" pitchFamily="34" charset="0"/>
              </a:rPr>
              <a:t>IM DIENST FÜR JESUS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a:xfrm>
            <a:off x="1390651" y="6308725"/>
            <a:ext cx="2451100" cy="349250"/>
          </a:xfrm>
          <a:prstGeom prst="rect">
            <a:avLst/>
          </a:prstGeom>
        </p:spPr>
        <p:txBody>
          <a:bodyPr/>
          <a:lstStyle>
            <a:lvl1pPr>
              <a:defRPr/>
            </a:lvl1pPr>
          </a:lstStyle>
          <a:p>
            <a:endParaRPr lang="de-DE"/>
          </a:p>
        </p:txBody>
      </p:sp>
      <p:sp>
        <p:nvSpPr>
          <p:cNvPr id="5" name="Fußzeilenplatzhalter 4"/>
          <p:cNvSpPr>
            <a:spLocks noGrp="1"/>
          </p:cNvSpPr>
          <p:nvPr>
            <p:ph type="ftr" sz="quarter" idx="11"/>
          </p:nvPr>
        </p:nvSpPr>
        <p:spPr>
          <a:xfrm>
            <a:off x="4072467" y="6308725"/>
            <a:ext cx="4849284" cy="349250"/>
          </a:xfrm>
          <a:prstGeom prst="rect">
            <a:avLst/>
          </a:prstGeom>
        </p:spPr>
        <p:txBody>
          <a:bodyPr/>
          <a:lstStyle>
            <a:lvl1pPr>
              <a:defRPr/>
            </a:lvl1pPr>
          </a:lstStyle>
          <a:p>
            <a:endParaRPr lang="de-DE"/>
          </a:p>
        </p:txBody>
      </p:sp>
      <p:sp>
        <p:nvSpPr>
          <p:cNvPr id="6" name="Foliennummernplatzhalter 5"/>
          <p:cNvSpPr>
            <a:spLocks noGrp="1"/>
          </p:cNvSpPr>
          <p:nvPr>
            <p:ph type="sldNum" sz="quarter" idx="12"/>
          </p:nvPr>
        </p:nvSpPr>
        <p:spPr>
          <a:xfrm>
            <a:off x="9124951" y="6308725"/>
            <a:ext cx="2540000" cy="349250"/>
          </a:xfrm>
          <a:prstGeom prst="rect">
            <a:avLst/>
          </a:prstGeom>
        </p:spPr>
        <p:txBody>
          <a:bodyPr/>
          <a:lstStyle>
            <a:lvl1pPr>
              <a:defRPr/>
            </a:lvl1pPr>
          </a:lstStyle>
          <a:p>
            <a:fld id="{A3A3FF46-0737-4016-9141-CE7570FB79A5}" type="slidenum">
              <a:rPr lang="de-DE"/>
              <a:pPr/>
              <a:t>‹Nr.›</a:t>
            </a:fld>
            <a:endParaRPr lang="de-DE"/>
          </a:p>
        </p:txBody>
      </p:sp>
    </p:spTree>
    <p:extLst>
      <p:ext uri="{BB962C8B-B14F-4D97-AF65-F5344CB8AC3E}">
        <p14:creationId xmlns:p14="http://schemas.microsoft.com/office/powerpoint/2010/main" val="81760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87BD">
                <a:lumMod val="100000"/>
                <a:alpha val="20000"/>
              </a:srgbClr>
            </a:gs>
            <a:gs pos="0">
              <a:schemeClr val="bg1">
                <a:alpha val="1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29597659"/>
      </p:ext>
    </p:extLst>
  </p:cSld>
  <p:clrMap bg1="lt1" tx1="dk1" bg2="lt2" tx2="dk2" accent1="accent1" accent2="accent2" accent3="accent3" accent4="accent4" accent5="accent5" accent6="accent6" hlink="hlink" folHlink="folHlink"/>
  <p:sldLayoutIdLst>
    <p:sldLayoutId id="2147483691" r:id="rId1"/>
    <p:sldLayoutId id="2147483700" r:id="rId2"/>
    <p:sldLayoutId id="2147483692" r:id="rId3"/>
    <p:sldLayoutId id="2147483693" r:id="rId4"/>
    <p:sldLayoutId id="2147483694" r:id="rId5"/>
    <p:sldLayoutId id="2147483695" r:id="rId6"/>
    <p:sldLayoutId id="2147483696" r:id="rId7"/>
    <p:sldLayoutId id="214748369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30" descr="Ein Bild, das Sonnenuntergang, Wasser, draußen, Natur enthält.&#10;&#10;Automatisch generierte Beschreibung">
            <a:extLst>
              <a:ext uri="{FF2B5EF4-FFF2-40B4-BE49-F238E27FC236}">
                <a16:creationId xmlns:a16="http://schemas.microsoft.com/office/drawing/2014/main" id="{BBD930D3-C7CA-9B44-8A49-EDFB187AF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52" y="288279"/>
            <a:ext cx="3437015" cy="771488"/>
          </a:xfrm>
          <a:prstGeom prst="rect">
            <a:avLst/>
          </a:prstGeom>
        </p:spPr>
      </p:pic>
      <p:pic>
        <p:nvPicPr>
          <p:cNvPr id="20" name="Grafik 19">
            <a:extLst>
              <a:ext uri="{FF2B5EF4-FFF2-40B4-BE49-F238E27FC236}">
                <a16:creationId xmlns:a16="http://schemas.microsoft.com/office/drawing/2014/main" id="{6A5A6E3E-85F3-574D-8C5B-EEFFE8AAB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853" y="332656"/>
            <a:ext cx="2910323" cy="720080"/>
          </a:xfrm>
          <a:prstGeom prst="rect">
            <a:avLst/>
          </a:prstGeom>
        </p:spPr>
      </p:pic>
      <p:sp>
        <p:nvSpPr>
          <p:cNvPr id="24" name="Textfeld 23">
            <a:extLst>
              <a:ext uri="{FF2B5EF4-FFF2-40B4-BE49-F238E27FC236}">
                <a16:creationId xmlns:a16="http://schemas.microsoft.com/office/drawing/2014/main" id="{F426446E-B4F3-6E47-81B6-A47048355733}"/>
              </a:ext>
            </a:extLst>
          </p:cNvPr>
          <p:cNvSpPr txBox="1"/>
          <p:nvPr/>
        </p:nvSpPr>
        <p:spPr>
          <a:xfrm>
            <a:off x="635161" y="320080"/>
            <a:ext cx="3060453" cy="769441"/>
          </a:xfrm>
          <a:prstGeom prst="rect">
            <a:avLst/>
          </a:prstGeom>
          <a:noFill/>
        </p:spPr>
        <p:txBody>
          <a:bodyPr wrap="none" rtlCol="0">
            <a:spAutoFit/>
          </a:bodyPr>
          <a:lstStyle/>
          <a:p>
            <a:r>
              <a:rPr lang="de-DE" sz="4400" dirty="0">
                <a:latin typeface="Hey August" pitchFamily="2" charset="77"/>
              </a:rPr>
              <a:t>Gebet für Haiti</a:t>
            </a:r>
          </a:p>
        </p:txBody>
      </p:sp>
      <p:sp>
        <p:nvSpPr>
          <p:cNvPr id="27" name="Rechteck 26">
            <a:extLst>
              <a:ext uri="{FF2B5EF4-FFF2-40B4-BE49-F238E27FC236}">
                <a16:creationId xmlns:a16="http://schemas.microsoft.com/office/drawing/2014/main" id="{441084EF-BE44-BD4A-8A48-065E400E2694}"/>
              </a:ext>
            </a:extLst>
          </p:cNvPr>
          <p:cNvSpPr/>
          <p:nvPr/>
        </p:nvSpPr>
        <p:spPr>
          <a:xfrm>
            <a:off x="875419" y="4605611"/>
            <a:ext cx="10441160" cy="1569660"/>
          </a:xfrm>
          <a:prstGeom prst="rect">
            <a:avLst/>
          </a:prstGeom>
        </p:spPr>
        <p:txBody>
          <a:bodyPr wrap="square">
            <a:spAutoFit/>
          </a:bodyPr>
          <a:lstStyle/>
          <a:p>
            <a:r>
              <a:rPr lang="de-DE" b="1" dirty="0">
                <a:solidFill>
                  <a:srgbClr val="0085BF"/>
                </a:solidFill>
                <a:latin typeface="Open Sans Condensed" panose="020B0606030504020204" pitchFamily="34" charset="0"/>
                <a:ea typeface="Open Sans Condensed" panose="020B0606030504020204" pitchFamily="34" charset="0"/>
                <a:cs typeface="Open Sans Condensed" panose="020B0606030504020204" pitchFamily="34" charset="0"/>
              </a:rPr>
              <a:t>Etwa 50% der Bevölkerung sind Analphabeten. Deswegen bringen wir den Kindern rechnen, schreiben und lesen bei. Dadurch können sie selbstständig in der Bibel lesen und haben eine Möglichkeit, ihre Zukunft aktiv selber zu gestalten und mit ihren Fähigkeiten Einfluss und Veränderung in ihrem Land zu bewirken</a:t>
            </a:r>
          </a:p>
        </p:txBody>
      </p:sp>
      <p:pic>
        <p:nvPicPr>
          <p:cNvPr id="30" name="Grafik 29">
            <a:extLst>
              <a:ext uri="{FF2B5EF4-FFF2-40B4-BE49-F238E27FC236}">
                <a16:creationId xmlns:a16="http://schemas.microsoft.com/office/drawing/2014/main" id="{B0A1E4BB-4101-8F4C-A80F-380722616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080" y="1467559"/>
            <a:ext cx="4355839" cy="2903893"/>
          </a:xfrm>
          <a:prstGeom prst="rect">
            <a:avLst/>
          </a:prstGeom>
        </p:spPr>
      </p:pic>
    </p:spTree>
    <p:extLst>
      <p:ext uri="{BB962C8B-B14F-4D97-AF65-F5344CB8AC3E}">
        <p14:creationId xmlns:p14="http://schemas.microsoft.com/office/powerpoint/2010/main" val="200531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485C0B9-24C5-0A43-AE40-FBED3A663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853" y="332656"/>
            <a:ext cx="2910323" cy="720080"/>
          </a:xfrm>
          <a:prstGeom prst="rect">
            <a:avLst/>
          </a:prstGeom>
        </p:spPr>
      </p:pic>
      <p:sp>
        <p:nvSpPr>
          <p:cNvPr id="7" name="Rechteck 6">
            <a:extLst>
              <a:ext uri="{FF2B5EF4-FFF2-40B4-BE49-F238E27FC236}">
                <a16:creationId xmlns:a16="http://schemas.microsoft.com/office/drawing/2014/main" id="{4A2A1007-A455-7A47-A79D-7CF1E6B4D9F2}"/>
              </a:ext>
            </a:extLst>
          </p:cNvPr>
          <p:cNvSpPr/>
          <p:nvPr/>
        </p:nvSpPr>
        <p:spPr>
          <a:xfrm>
            <a:off x="758250" y="4797152"/>
            <a:ext cx="10441160" cy="1569660"/>
          </a:xfrm>
          <a:prstGeom prst="rect">
            <a:avLst/>
          </a:prstGeom>
        </p:spPr>
        <p:txBody>
          <a:bodyPr wrap="square">
            <a:spAutoFit/>
          </a:bodyPr>
          <a:lstStyle/>
          <a:p>
            <a:r>
              <a:rPr lang="de-DE" sz="3200" b="1" dirty="0">
                <a:solidFill>
                  <a:srgbClr val="0085BF"/>
                </a:solidFill>
                <a:latin typeface="Open Sans Condensed" panose="020B0606030504020204" pitchFamily="34" charset="0"/>
                <a:ea typeface="Open Sans Condensed" panose="020B0606030504020204" pitchFamily="34" charset="0"/>
                <a:cs typeface="Open Sans Condensed" panose="020B0606030504020204" pitchFamily="34" charset="0"/>
              </a:rPr>
              <a:t>„Die Unterstützung der weltweiten Gemeinde hatte großen Einfluss auf uns und unsere Familien. Sie zeigte uns, dass wir alle Teil einer Familie sind.“</a:t>
            </a:r>
          </a:p>
        </p:txBody>
      </p:sp>
      <p:pic>
        <p:nvPicPr>
          <p:cNvPr id="9" name="Grafik 8">
            <a:extLst>
              <a:ext uri="{FF2B5EF4-FFF2-40B4-BE49-F238E27FC236}">
                <a16:creationId xmlns:a16="http://schemas.microsoft.com/office/drawing/2014/main" id="{9AB55552-76D6-AE49-850D-AE64A3E2E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080" y="1347490"/>
            <a:ext cx="4355839" cy="3140968"/>
          </a:xfrm>
          <a:prstGeom prst="rect">
            <a:avLst/>
          </a:prstGeom>
        </p:spPr>
      </p:pic>
      <p:pic>
        <p:nvPicPr>
          <p:cNvPr id="10" name="Grafik 9" descr="Ein Bild, das Sonnenuntergang, Wasser, draußen, Natur enthält.&#10;&#10;Automatisch generierte Beschreibung">
            <a:extLst>
              <a:ext uri="{FF2B5EF4-FFF2-40B4-BE49-F238E27FC236}">
                <a16:creationId xmlns:a16="http://schemas.microsoft.com/office/drawing/2014/main" id="{4B9D4F89-DDAC-1746-BC54-C784CB5FB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250" y="300855"/>
            <a:ext cx="3437015" cy="771488"/>
          </a:xfrm>
          <a:prstGeom prst="rect">
            <a:avLst/>
          </a:prstGeom>
        </p:spPr>
      </p:pic>
      <p:sp>
        <p:nvSpPr>
          <p:cNvPr id="11" name="Textfeld 10">
            <a:extLst>
              <a:ext uri="{FF2B5EF4-FFF2-40B4-BE49-F238E27FC236}">
                <a16:creationId xmlns:a16="http://schemas.microsoft.com/office/drawing/2014/main" id="{21B6D9EB-6CBF-EE4F-91C5-9D56D2EB560D}"/>
              </a:ext>
            </a:extLst>
          </p:cNvPr>
          <p:cNvSpPr txBox="1"/>
          <p:nvPr/>
        </p:nvSpPr>
        <p:spPr>
          <a:xfrm>
            <a:off x="247824" y="332656"/>
            <a:ext cx="4487127" cy="769441"/>
          </a:xfrm>
          <a:prstGeom prst="rect">
            <a:avLst/>
          </a:prstGeom>
          <a:noFill/>
        </p:spPr>
        <p:txBody>
          <a:bodyPr wrap="none" rtlCol="0">
            <a:spAutoFit/>
          </a:bodyPr>
          <a:lstStyle/>
          <a:p>
            <a:r>
              <a:rPr lang="de-DE" sz="4400" dirty="0">
                <a:latin typeface="Hey August" pitchFamily="2" charset="77"/>
              </a:rPr>
              <a:t>Gebet für Afghanistan</a:t>
            </a:r>
          </a:p>
        </p:txBody>
      </p:sp>
    </p:spTree>
    <p:extLst>
      <p:ext uri="{BB962C8B-B14F-4D97-AF65-F5344CB8AC3E}">
        <p14:creationId xmlns:p14="http://schemas.microsoft.com/office/powerpoint/2010/main" val="817151851"/>
      </p:ext>
    </p:extLst>
  </p:cSld>
  <p:clrMapOvr>
    <a:masterClrMapping/>
  </p:clrMapOvr>
</p:sld>
</file>

<file path=ppt/theme/theme1.xml><?xml version="1.0" encoding="utf-8"?>
<a:theme xmlns:a="http://schemas.openxmlformats.org/drawingml/2006/main" name="TAN 2016 - Missionstag Anderna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N 2016 - Missionstag Andernach" id="{58189F88-129C-AB47-8BBE-0B0ACAFEEA9D}" vid="{A90F9D14-8344-8F47-9B4C-13BBC61BC2E0}"/>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8690EA3BDE67341BFA00B2361143F38" ma:contentTypeVersion="4" ma:contentTypeDescription="Ein neues Dokument erstellen." ma:contentTypeScope="" ma:versionID="c06baf234b98fcf0848f7600c409da9d">
  <xsd:schema xmlns:xsd="http://www.w3.org/2001/XMLSchema" xmlns:xs="http://www.w3.org/2001/XMLSchema" xmlns:p="http://schemas.microsoft.com/office/2006/metadata/properties" xmlns:ns2="9cb38e85-4a62-4177-a138-cc2abdd0565c" targetNamespace="http://schemas.microsoft.com/office/2006/metadata/properties" ma:root="true" ma:fieldsID="dcfb56bdc622f18d1319e1931650506b" ns2:_="">
    <xsd:import namespace="9cb38e85-4a62-4177-a138-cc2abdd056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38e85-4a62-4177-a138-cc2abdd056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26F372-C60D-408D-B17A-43932ED7AF44}">
  <ds:schemaRefs>
    <ds:schemaRef ds:uri="http://schemas.microsoft.com/office/2006/documentManagement/types"/>
    <ds:schemaRef ds:uri="http://purl.org/dc/elements/1.1/"/>
    <ds:schemaRef ds:uri="http://schemas.microsoft.com/office/2006/metadata/properties"/>
    <ds:schemaRef ds:uri="9cb38e85-4a62-4177-a138-cc2abdd0565c"/>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1572A48-0A9B-4AC3-830C-30F9BB659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38e85-4a62-4177-a138-cc2abdd05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D77528-5349-4B72-89F8-F5FA10D76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TAN 2016 - Missionstag Andernach</Template>
  <TotalTime>0</TotalTime>
  <Words>84</Words>
  <Application>Microsoft Macintosh PowerPoint</Application>
  <PresentationFormat>Breitbild</PresentationFormat>
  <Paragraphs>4</Paragraphs>
  <Slides>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vt:i4>
      </vt:variant>
    </vt:vector>
  </HeadingPairs>
  <TitlesOfParts>
    <vt:vector size="10" baseType="lpstr">
      <vt:lpstr>Arial</vt:lpstr>
      <vt:lpstr>Calibri Light</vt:lpstr>
      <vt:lpstr>Hey August</vt:lpstr>
      <vt:lpstr>Open Sans Condensed</vt:lpstr>
      <vt:lpstr>Open Sans Condensed Light</vt:lpstr>
      <vt:lpstr>Tahoma</vt:lpstr>
      <vt:lpstr>Times New Roman</vt:lpstr>
      <vt:lpstr>TAN 2016 - Missionstag Andernach</vt:lpstr>
      <vt:lpstr>PowerPoint-Präsentation</vt:lpstr>
      <vt:lpstr>PowerPoint-Präsentation</vt:lpstr>
    </vt:vector>
  </TitlesOfParts>
  <Company>ICW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Waldemar Harder</dc:creator>
  <cp:lastModifiedBy>Jonathan Kopka</cp:lastModifiedBy>
  <cp:revision>216</cp:revision>
  <cp:lastPrinted>2018-06-21T14:42:26Z</cp:lastPrinted>
  <dcterms:created xsi:type="dcterms:W3CDTF">2010-08-04T21:59:33Z</dcterms:created>
  <dcterms:modified xsi:type="dcterms:W3CDTF">2021-09-17T11:44:23Z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TC010183711031</vt:lpwstr>
  </property>
  <property fmtid="{D5CDD505-2E9C-101B-9397-08002B2CF9AE}" pid="3" name="ContentTypeId">
    <vt:lpwstr>0x010100F8690EA3BDE67341BFA00B2361143F38</vt:lpwstr>
  </property>
</Properties>
</file>